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1" r:id="rId4"/>
    <p:sldId id="269" r:id="rId5"/>
    <p:sldId id="268" r:id="rId6"/>
    <p:sldId id="270" r:id="rId7"/>
    <p:sldId id="271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62595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4802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6426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15071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66853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5349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260385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98897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83903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173913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403093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DD225-A838-4A6A-BAE8-E8C954239681}" type="datetimeFigureOut">
              <a:rPr lang="sl-SI" smtClean="0"/>
              <a:pPr/>
              <a:t>14. 04. 2020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11685-00E3-40DB-BF50-84A3DEFD8DA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59533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PASSIVE VOICE 2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r</a:t>
            </a:r>
            <a:r>
              <a:rPr lang="sl-SI" dirty="0" smtClean="0"/>
              <a:t>azlični časi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1540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9492" y="2446473"/>
            <a:ext cx="10515600" cy="1325563"/>
          </a:xfrm>
        </p:spPr>
        <p:txBody>
          <a:bodyPr/>
          <a:lstStyle/>
          <a:p>
            <a:r>
              <a:rPr lang="sl-SI" dirty="0" smtClean="0"/>
              <a:t>PAST SIMPLE PASSIVE </a:t>
            </a:r>
            <a:endParaRPr lang="sl-SI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829492" y="38877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FF0000"/>
                </a:solidFill>
              </a:rPr>
              <a:t>Osebek + WAS/WERE                + past </a:t>
            </a:r>
            <a:r>
              <a:rPr lang="sl-SI" dirty="0" err="1" smtClean="0">
                <a:solidFill>
                  <a:srgbClr val="FF0000"/>
                </a:solidFill>
              </a:rPr>
              <a:t>participle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                WASN‘T/ WEREN‘T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32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2612"/>
            <a:ext cx="10515600" cy="1325563"/>
          </a:xfrm>
        </p:spPr>
        <p:txBody>
          <a:bodyPr/>
          <a:lstStyle/>
          <a:p>
            <a:r>
              <a:rPr lang="sl-SI" dirty="0"/>
              <a:t>I</a:t>
            </a:r>
            <a:r>
              <a:rPr lang="sl-SI" dirty="0" smtClean="0"/>
              <a:t> </a:t>
            </a:r>
            <a:r>
              <a:rPr lang="sl-SI" dirty="0" err="1" smtClean="0"/>
              <a:t>broke</a:t>
            </a:r>
            <a:r>
              <a:rPr lang="sl-SI" dirty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vase </a:t>
            </a:r>
            <a:r>
              <a:rPr lang="sl-SI" dirty="0" err="1" smtClean="0"/>
              <a:t>yesterday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851916" y="1371600"/>
            <a:ext cx="2093976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The</a:t>
            </a:r>
            <a:r>
              <a:rPr lang="sl-SI" dirty="0" smtClean="0"/>
              <a:t> vase</a:t>
            </a:r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4052316" y="1325563"/>
            <a:ext cx="190042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broken</a:t>
            </a:r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950463" y="1371600"/>
            <a:ext cx="1196957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was</a:t>
            </a:r>
            <a:endParaRPr lang="sl-SI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234684" y="1325562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yesterday</a:t>
            </a:r>
            <a:endParaRPr lang="sl-SI" dirty="0"/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8857488" y="1325561"/>
            <a:ext cx="2491740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b</a:t>
            </a:r>
            <a:r>
              <a:rPr lang="sl-SI" dirty="0" err="1" smtClean="0"/>
              <a:t>y</a:t>
            </a:r>
            <a:r>
              <a:rPr lang="sl-SI" dirty="0" smtClean="0"/>
              <a:t> me.</a:t>
            </a:r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2499360" y="644434"/>
            <a:ext cx="2026049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uščični povezovalnik 10"/>
          <p:cNvCxnSpPr>
            <a:stCxn id="9" idx="3"/>
          </p:cNvCxnSpPr>
          <p:nvPr/>
        </p:nvCxnSpPr>
        <p:spPr>
          <a:xfrm flipH="1">
            <a:off x="1678858" y="1265109"/>
            <a:ext cx="1117210" cy="423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>
            <a:off x="1148007" y="1251917"/>
            <a:ext cx="1445624" cy="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2217420" y="1371600"/>
            <a:ext cx="2463718" cy="316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Naslov 1"/>
          <p:cNvSpPr txBox="1">
            <a:spLocks/>
          </p:cNvSpPr>
          <p:nvPr/>
        </p:nvSpPr>
        <p:spPr>
          <a:xfrm>
            <a:off x="1148007" y="3231988"/>
            <a:ext cx="109532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They didn‘t obey this law in the past. </a:t>
            </a:r>
            <a:endParaRPr lang="sl-SI" dirty="0"/>
          </a:p>
        </p:txBody>
      </p:sp>
      <p:sp>
        <p:nvSpPr>
          <p:cNvPr id="19" name="Naslov 1"/>
          <p:cNvSpPr txBox="1">
            <a:spLocks/>
          </p:cNvSpPr>
          <p:nvPr/>
        </p:nvSpPr>
        <p:spPr>
          <a:xfrm>
            <a:off x="762435" y="4511512"/>
            <a:ext cx="376885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This</a:t>
            </a:r>
            <a:r>
              <a:rPr lang="sl-SI" dirty="0" smtClean="0"/>
              <a:t> </a:t>
            </a:r>
            <a:r>
              <a:rPr lang="sl-SI" dirty="0" err="1" smtClean="0"/>
              <a:t>law</a:t>
            </a:r>
            <a:endParaRPr lang="sl-SI" dirty="0"/>
          </a:p>
        </p:txBody>
      </p:sp>
      <p:sp>
        <p:nvSpPr>
          <p:cNvPr id="20" name="Naslov 1"/>
          <p:cNvSpPr txBox="1">
            <a:spLocks/>
          </p:cNvSpPr>
          <p:nvPr/>
        </p:nvSpPr>
        <p:spPr>
          <a:xfrm>
            <a:off x="5170823" y="4450126"/>
            <a:ext cx="190042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obeyed</a:t>
            </a:r>
            <a:endParaRPr lang="sl-SI" dirty="0"/>
          </a:p>
        </p:txBody>
      </p:sp>
      <p:sp>
        <p:nvSpPr>
          <p:cNvPr id="21" name="Naslov 1"/>
          <p:cNvSpPr txBox="1">
            <a:spLocks/>
          </p:cNvSpPr>
          <p:nvPr/>
        </p:nvSpPr>
        <p:spPr>
          <a:xfrm>
            <a:off x="3100687" y="4450126"/>
            <a:ext cx="2401824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w</a:t>
            </a:r>
            <a:r>
              <a:rPr lang="sl-SI" dirty="0" err="1" smtClean="0"/>
              <a:t>asn‘t</a:t>
            </a:r>
            <a:endParaRPr lang="sl-SI" dirty="0"/>
          </a:p>
        </p:txBody>
      </p:sp>
      <p:sp>
        <p:nvSpPr>
          <p:cNvPr id="22" name="Naslov 1"/>
          <p:cNvSpPr txBox="1">
            <a:spLocks/>
          </p:cNvSpPr>
          <p:nvPr/>
        </p:nvSpPr>
        <p:spPr>
          <a:xfrm>
            <a:off x="7085294" y="4450125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/>
              <a:t>i</a:t>
            </a:r>
            <a:r>
              <a:rPr lang="sl-SI" dirty="0" smtClean="0"/>
              <a:t>n </a:t>
            </a:r>
            <a:r>
              <a:rPr lang="sl-SI" dirty="0" err="1" smtClean="0"/>
              <a:t>the</a:t>
            </a:r>
            <a:r>
              <a:rPr lang="sl-SI" dirty="0" smtClean="0"/>
              <a:t> past.</a:t>
            </a:r>
            <a:endParaRPr lang="sl-SI" dirty="0"/>
          </a:p>
        </p:txBody>
      </p:sp>
      <p:sp>
        <p:nvSpPr>
          <p:cNvPr id="23" name="Elipsa 22"/>
          <p:cNvSpPr/>
          <p:nvPr/>
        </p:nvSpPr>
        <p:spPr>
          <a:xfrm>
            <a:off x="5064687" y="3549130"/>
            <a:ext cx="1909572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4" name="Raven puščični povezovalnik 23"/>
          <p:cNvCxnSpPr/>
          <p:nvPr/>
        </p:nvCxnSpPr>
        <p:spPr>
          <a:xfrm flipH="1">
            <a:off x="2243111" y="4258352"/>
            <a:ext cx="3361507" cy="615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ovezovalnik 24"/>
          <p:cNvCxnSpPr/>
          <p:nvPr/>
        </p:nvCxnSpPr>
        <p:spPr>
          <a:xfrm flipV="1">
            <a:off x="2464308" y="4136454"/>
            <a:ext cx="2548127" cy="6923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Raven puščični povezovalnik 25"/>
          <p:cNvCxnSpPr/>
          <p:nvPr/>
        </p:nvCxnSpPr>
        <p:spPr>
          <a:xfrm>
            <a:off x="4275800" y="4265275"/>
            <a:ext cx="1447799" cy="520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4640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 animBg="1"/>
      <p:bldP spid="18" grpId="0"/>
      <p:bldP spid="19" grpId="0"/>
      <p:bldP spid="20" grpId="0"/>
      <p:bldP spid="21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9492" y="2446473"/>
            <a:ext cx="10515600" cy="1325563"/>
          </a:xfrm>
        </p:spPr>
        <p:txBody>
          <a:bodyPr/>
          <a:lstStyle/>
          <a:p>
            <a:r>
              <a:rPr lang="sl-SI" dirty="0" smtClean="0"/>
              <a:t>FUTURE SIMPLE PASSIVE </a:t>
            </a:r>
            <a:endParaRPr lang="sl-SI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829492" y="38877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FF0000"/>
                </a:solidFill>
              </a:rPr>
              <a:t>Osebek + WILL BE        + past </a:t>
            </a:r>
            <a:r>
              <a:rPr lang="sl-SI" dirty="0" err="1" smtClean="0">
                <a:solidFill>
                  <a:srgbClr val="FF0000"/>
                </a:solidFill>
              </a:rPr>
              <a:t>participle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                WON‘T BE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44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3628" y="322215"/>
            <a:ext cx="10515600" cy="1325563"/>
          </a:xfrm>
        </p:spPr>
        <p:txBody>
          <a:bodyPr/>
          <a:lstStyle/>
          <a:p>
            <a:r>
              <a:rPr lang="sl-SI" dirty="0" smtClean="0"/>
              <a:t>He </a:t>
            </a:r>
            <a:r>
              <a:rPr lang="sl-SI" dirty="0" err="1" smtClean="0"/>
              <a:t>will</a:t>
            </a:r>
            <a:r>
              <a:rPr lang="sl-SI" dirty="0" smtClean="0"/>
              <a:t> </a:t>
            </a:r>
            <a:r>
              <a:rPr lang="sl-SI" dirty="0" err="1" smtClean="0"/>
              <a:t>build</a:t>
            </a:r>
            <a:r>
              <a:rPr lang="sl-SI" dirty="0" smtClean="0"/>
              <a:t> a </a:t>
            </a:r>
            <a:r>
              <a:rPr lang="sl-SI" dirty="0" err="1" smtClean="0"/>
              <a:t>new</a:t>
            </a:r>
            <a:r>
              <a:rPr lang="sl-SI" dirty="0" smtClean="0"/>
              <a:t> </a:t>
            </a:r>
            <a:r>
              <a:rPr lang="sl-SI" dirty="0" err="1" smtClean="0"/>
              <a:t>shopping</a:t>
            </a:r>
            <a:r>
              <a:rPr lang="sl-SI" dirty="0" smtClean="0"/>
              <a:t> </a:t>
            </a:r>
            <a:r>
              <a:rPr lang="sl-SI" dirty="0" err="1" smtClean="0"/>
              <a:t>mall</a:t>
            </a:r>
            <a:r>
              <a:rPr lang="sl-SI" dirty="0" smtClean="0"/>
              <a:t> </a:t>
            </a:r>
            <a:r>
              <a:rPr lang="sl-SI" dirty="0" err="1" smtClean="0"/>
              <a:t>next</a:t>
            </a:r>
            <a:r>
              <a:rPr lang="sl-SI" dirty="0" smtClean="0"/>
              <a:t> </a:t>
            </a:r>
            <a:r>
              <a:rPr lang="sl-SI" dirty="0" err="1" smtClean="0"/>
              <a:t>year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851916" y="1371600"/>
            <a:ext cx="458773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A </a:t>
            </a:r>
            <a:r>
              <a:rPr lang="sl-SI" dirty="0" err="1" smtClean="0"/>
              <a:t>new</a:t>
            </a:r>
            <a:r>
              <a:rPr lang="sl-SI" dirty="0" smtClean="0"/>
              <a:t> </a:t>
            </a:r>
            <a:r>
              <a:rPr lang="sl-SI" dirty="0" err="1" smtClean="0"/>
              <a:t>shopping</a:t>
            </a:r>
            <a:r>
              <a:rPr lang="sl-SI" dirty="0" smtClean="0"/>
              <a:t> </a:t>
            </a:r>
            <a:r>
              <a:rPr lang="sl-SI" dirty="0" err="1" smtClean="0"/>
              <a:t>mall</a:t>
            </a:r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7108867" y="1383829"/>
            <a:ext cx="1251089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built</a:t>
            </a:r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5517487" y="1403520"/>
            <a:ext cx="1748619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will</a:t>
            </a:r>
            <a:r>
              <a:rPr lang="sl-SI" dirty="0" smtClean="0"/>
              <a:t> be</a:t>
            </a:r>
            <a:endParaRPr lang="sl-SI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8389729" y="1383829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n</a:t>
            </a:r>
            <a:r>
              <a:rPr lang="sl-SI" dirty="0" err="1" smtClean="0"/>
              <a:t>ext</a:t>
            </a:r>
            <a:r>
              <a:rPr lang="sl-SI" dirty="0" smtClean="0"/>
              <a:t> </a:t>
            </a:r>
            <a:r>
              <a:rPr lang="sl-SI" dirty="0" err="1" smtClean="0"/>
              <a:t>year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8857488" y="1325561"/>
            <a:ext cx="2491740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3727270" y="545565"/>
            <a:ext cx="4859382" cy="85795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uščični povezovalnik 10"/>
          <p:cNvCxnSpPr/>
          <p:nvPr/>
        </p:nvCxnSpPr>
        <p:spPr>
          <a:xfrm flipH="1">
            <a:off x="1678858" y="1325561"/>
            <a:ext cx="2715006" cy="362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 flipV="1">
            <a:off x="1643089" y="1227909"/>
            <a:ext cx="2084180" cy="15299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3014853" y="1366742"/>
            <a:ext cx="4376897" cy="363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Naslov 1"/>
          <p:cNvSpPr txBox="1">
            <a:spLocks/>
          </p:cNvSpPr>
          <p:nvPr/>
        </p:nvSpPr>
        <p:spPr>
          <a:xfrm>
            <a:off x="833628" y="32052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They</a:t>
            </a:r>
            <a:r>
              <a:rPr lang="sl-SI" dirty="0" smtClean="0"/>
              <a:t> </a:t>
            </a:r>
            <a:r>
              <a:rPr lang="sl-SI" dirty="0" err="1" smtClean="0"/>
              <a:t>won‘t</a:t>
            </a:r>
            <a:r>
              <a:rPr lang="sl-SI" dirty="0" smtClean="0"/>
              <a:t> </a:t>
            </a:r>
            <a:r>
              <a:rPr lang="sl-SI" dirty="0" err="1" smtClean="0"/>
              <a:t>finish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project</a:t>
            </a:r>
            <a:r>
              <a:rPr lang="sl-SI" dirty="0" smtClean="0"/>
              <a:t> </a:t>
            </a:r>
            <a:r>
              <a:rPr lang="sl-SI" dirty="0" err="1" smtClean="0"/>
              <a:t>tomorrow</a:t>
            </a:r>
            <a:r>
              <a:rPr lang="sl-SI" dirty="0" smtClean="0"/>
              <a:t>.  </a:t>
            </a:r>
            <a:endParaRPr lang="sl-SI" dirty="0"/>
          </a:p>
        </p:txBody>
      </p:sp>
      <p:sp>
        <p:nvSpPr>
          <p:cNvPr id="16" name="Naslov 1"/>
          <p:cNvSpPr txBox="1">
            <a:spLocks/>
          </p:cNvSpPr>
          <p:nvPr/>
        </p:nvSpPr>
        <p:spPr>
          <a:xfrm>
            <a:off x="882940" y="4221949"/>
            <a:ext cx="2937779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project</a:t>
            </a:r>
            <a:endParaRPr lang="sl-SI" dirty="0"/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6291896" y="4201297"/>
            <a:ext cx="1900428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finished</a:t>
            </a:r>
            <a:endParaRPr lang="sl-SI" dirty="0"/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055524" y="4188957"/>
            <a:ext cx="2236372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w</a:t>
            </a:r>
            <a:r>
              <a:rPr lang="sl-SI" dirty="0" err="1" smtClean="0"/>
              <a:t>on‘t</a:t>
            </a:r>
            <a:r>
              <a:rPr lang="sl-SI" dirty="0" smtClean="0"/>
              <a:t> be</a:t>
            </a:r>
            <a:endParaRPr lang="sl-SI" dirty="0"/>
          </a:p>
        </p:txBody>
      </p:sp>
      <p:sp>
        <p:nvSpPr>
          <p:cNvPr id="19" name="Naslov 1"/>
          <p:cNvSpPr txBox="1">
            <a:spLocks/>
          </p:cNvSpPr>
          <p:nvPr/>
        </p:nvSpPr>
        <p:spPr>
          <a:xfrm>
            <a:off x="8059782" y="4201297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t</a:t>
            </a:r>
            <a:r>
              <a:rPr lang="sl-SI" dirty="0" err="1" smtClean="0"/>
              <a:t>omorrow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21" name="Elipsa 20"/>
          <p:cNvSpPr/>
          <p:nvPr/>
        </p:nvSpPr>
        <p:spPr>
          <a:xfrm>
            <a:off x="4835707" y="3499783"/>
            <a:ext cx="2540423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2" name="Raven puščični povezovalnik 21"/>
          <p:cNvCxnSpPr>
            <a:stCxn id="21" idx="3"/>
          </p:cNvCxnSpPr>
          <p:nvPr/>
        </p:nvCxnSpPr>
        <p:spPr>
          <a:xfrm flipH="1">
            <a:off x="3117429" y="4120458"/>
            <a:ext cx="2090314" cy="400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ovezovalnik 22"/>
          <p:cNvCxnSpPr/>
          <p:nvPr/>
        </p:nvCxnSpPr>
        <p:spPr>
          <a:xfrm>
            <a:off x="2154500" y="4128006"/>
            <a:ext cx="2696827" cy="6570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Raven puščični povezovalnik 23"/>
          <p:cNvCxnSpPr/>
          <p:nvPr/>
        </p:nvCxnSpPr>
        <p:spPr>
          <a:xfrm>
            <a:off x="3286102" y="4205908"/>
            <a:ext cx="3497875" cy="271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303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 animBg="1"/>
      <p:bldP spid="15" grpId="0"/>
      <p:bldP spid="16" grpId="0"/>
      <p:bldP spid="17" grpId="0"/>
      <p:bldP spid="18" grpId="0"/>
      <p:bldP spid="19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9492" y="2446473"/>
            <a:ext cx="10515600" cy="1325563"/>
          </a:xfrm>
        </p:spPr>
        <p:txBody>
          <a:bodyPr/>
          <a:lstStyle/>
          <a:p>
            <a:r>
              <a:rPr lang="sl-SI" dirty="0" smtClean="0"/>
              <a:t>PRESENT PERFECT SIMPLE PASSIVE</a:t>
            </a:r>
            <a:endParaRPr lang="sl-SI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829491" y="3887741"/>
            <a:ext cx="109183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FF0000"/>
                </a:solidFill>
              </a:rPr>
              <a:t>Osebek + HAS BEEN/ HAVE BEEN             + past </a:t>
            </a:r>
            <a:r>
              <a:rPr lang="sl-SI" dirty="0" err="1" smtClean="0">
                <a:solidFill>
                  <a:srgbClr val="FF0000"/>
                </a:solidFill>
              </a:rPr>
              <a:t>participle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                HASN‘T BEEN/ HAVEN‘T BEEN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93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3628" y="322215"/>
            <a:ext cx="10515600" cy="1325563"/>
          </a:xfrm>
        </p:spPr>
        <p:txBody>
          <a:bodyPr/>
          <a:lstStyle/>
          <a:p>
            <a:r>
              <a:rPr lang="sl-SI" dirty="0" err="1" smtClean="0"/>
              <a:t>Millions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people</a:t>
            </a:r>
            <a:r>
              <a:rPr lang="sl-SI" dirty="0" smtClean="0"/>
              <a:t> </a:t>
            </a:r>
            <a:r>
              <a:rPr lang="sl-SI" dirty="0" err="1" smtClean="0"/>
              <a:t>have</a:t>
            </a:r>
            <a:r>
              <a:rPr lang="sl-SI" dirty="0" smtClean="0"/>
              <a:t> </a:t>
            </a:r>
            <a:r>
              <a:rPr lang="sl-SI" dirty="0" err="1" smtClean="0"/>
              <a:t>seen</a:t>
            </a:r>
            <a:r>
              <a:rPr lang="sl-SI" dirty="0" smtClean="0"/>
              <a:t> </a:t>
            </a:r>
            <a:r>
              <a:rPr lang="sl-SI" dirty="0" err="1" smtClean="0"/>
              <a:t>this</a:t>
            </a:r>
            <a:r>
              <a:rPr lang="sl-SI" dirty="0" smtClean="0"/>
              <a:t> show so far.</a:t>
            </a:r>
            <a:endParaRPr lang="sl-SI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851916" y="1371600"/>
            <a:ext cx="2344130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This</a:t>
            </a:r>
            <a:r>
              <a:rPr lang="sl-SI" dirty="0" smtClean="0"/>
              <a:t> show</a:t>
            </a:r>
            <a:endParaRPr lang="sl-SI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5300801" y="1394192"/>
            <a:ext cx="2138824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seen</a:t>
            </a:r>
            <a:endParaRPr lang="sl-SI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3093502" y="1403520"/>
            <a:ext cx="2375481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h</a:t>
            </a:r>
            <a:r>
              <a:rPr lang="sl-SI" dirty="0" err="1" smtClean="0"/>
              <a:t>as</a:t>
            </a:r>
            <a:r>
              <a:rPr lang="sl-SI" dirty="0" smtClean="0"/>
              <a:t> </a:t>
            </a:r>
            <a:r>
              <a:rPr lang="sl-SI" dirty="0" err="1" smtClean="0"/>
              <a:t>been</a:t>
            </a:r>
            <a:endParaRPr lang="sl-SI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6545862" y="1394191"/>
            <a:ext cx="5037973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by</a:t>
            </a:r>
            <a:r>
              <a:rPr lang="sl-SI" dirty="0" smtClean="0"/>
              <a:t> </a:t>
            </a:r>
            <a:r>
              <a:rPr lang="sl-SI" dirty="0" err="1" smtClean="0"/>
              <a:t>millions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people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9476362" y="2154851"/>
            <a:ext cx="2491740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7339694" y="560131"/>
            <a:ext cx="2356256" cy="843389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uščični povezovalnik 10"/>
          <p:cNvCxnSpPr/>
          <p:nvPr/>
        </p:nvCxnSpPr>
        <p:spPr>
          <a:xfrm flipH="1">
            <a:off x="1678858" y="1350035"/>
            <a:ext cx="5897599" cy="338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>
            <a:off x="5035039" y="1217836"/>
            <a:ext cx="2338905" cy="25511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Raven puščični povezovalnik 13"/>
          <p:cNvCxnSpPr/>
          <p:nvPr/>
        </p:nvCxnSpPr>
        <p:spPr>
          <a:xfrm>
            <a:off x="6009264" y="1357215"/>
            <a:ext cx="82164" cy="318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Naslov 1"/>
          <p:cNvSpPr txBox="1">
            <a:spLocks/>
          </p:cNvSpPr>
          <p:nvPr/>
        </p:nvSpPr>
        <p:spPr>
          <a:xfrm>
            <a:off x="833628" y="32052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The</a:t>
            </a:r>
            <a:r>
              <a:rPr lang="sl-SI" dirty="0" smtClean="0"/>
              <a:t> police </a:t>
            </a:r>
            <a:r>
              <a:rPr lang="sl-SI" dirty="0" err="1" smtClean="0"/>
              <a:t>hasn‘t</a:t>
            </a:r>
            <a:r>
              <a:rPr lang="sl-SI" dirty="0" smtClean="0"/>
              <a:t> </a:t>
            </a:r>
            <a:r>
              <a:rPr lang="sl-SI" dirty="0" err="1" smtClean="0"/>
              <a:t>arrested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thief</a:t>
            </a:r>
            <a:r>
              <a:rPr lang="sl-SI" dirty="0" smtClean="0"/>
              <a:t> </a:t>
            </a:r>
            <a:r>
              <a:rPr lang="sl-SI" dirty="0" err="1" smtClean="0"/>
              <a:t>yet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16" name="Naslov 1"/>
          <p:cNvSpPr txBox="1">
            <a:spLocks/>
          </p:cNvSpPr>
          <p:nvPr/>
        </p:nvSpPr>
        <p:spPr>
          <a:xfrm>
            <a:off x="882941" y="4221949"/>
            <a:ext cx="2504166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thief</a:t>
            </a:r>
            <a:endParaRPr lang="sl-SI" dirty="0"/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6291896" y="4201297"/>
            <a:ext cx="2230386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arrested</a:t>
            </a:r>
            <a:endParaRPr lang="sl-SI" dirty="0"/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3286102" y="4215026"/>
            <a:ext cx="2833019" cy="1133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h</a:t>
            </a:r>
            <a:r>
              <a:rPr lang="sl-SI" dirty="0" err="1" smtClean="0"/>
              <a:t>asn‘t</a:t>
            </a:r>
            <a:r>
              <a:rPr lang="sl-SI" dirty="0" smtClean="0"/>
              <a:t> </a:t>
            </a:r>
            <a:r>
              <a:rPr lang="sl-SI" dirty="0" err="1" smtClean="0"/>
              <a:t>been</a:t>
            </a:r>
            <a:endParaRPr lang="sl-SI" dirty="0"/>
          </a:p>
        </p:txBody>
      </p:sp>
      <p:sp>
        <p:nvSpPr>
          <p:cNvPr id="19" name="Naslov 1"/>
          <p:cNvSpPr txBox="1">
            <a:spLocks/>
          </p:cNvSpPr>
          <p:nvPr/>
        </p:nvSpPr>
        <p:spPr>
          <a:xfrm>
            <a:off x="8546503" y="4201297"/>
            <a:ext cx="3037332" cy="11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/>
              <a:t>y</a:t>
            </a:r>
            <a:r>
              <a:rPr lang="sl-SI" dirty="0" err="1" smtClean="0"/>
              <a:t>et</a:t>
            </a:r>
            <a:r>
              <a:rPr lang="sl-SI" dirty="0" smtClean="0"/>
              <a:t>.</a:t>
            </a:r>
            <a:endParaRPr lang="sl-SI" dirty="0"/>
          </a:p>
        </p:txBody>
      </p:sp>
      <p:sp>
        <p:nvSpPr>
          <p:cNvPr id="21" name="Elipsa 20"/>
          <p:cNvSpPr/>
          <p:nvPr/>
        </p:nvSpPr>
        <p:spPr>
          <a:xfrm>
            <a:off x="6737995" y="3487302"/>
            <a:ext cx="2119493" cy="727166"/>
          </a:xfrm>
          <a:prstGeom prst="ellipse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22" name="Raven puščični povezovalnik 21"/>
          <p:cNvCxnSpPr/>
          <p:nvPr/>
        </p:nvCxnSpPr>
        <p:spPr>
          <a:xfrm flipH="1">
            <a:off x="3117429" y="4128153"/>
            <a:ext cx="3945222" cy="393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ovezovalnik 22"/>
          <p:cNvCxnSpPr/>
          <p:nvPr/>
        </p:nvCxnSpPr>
        <p:spPr>
          <a:xfrm flipV="1">
            <a:off x="3394601" y="4082924"/>
            <a:ext cx="3343394" cy="45229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Raven puščični povezovalnik 23"/>
          <p:cNvCxnSpPr/>
          <p:nvPr/>
        </p:nvCxnSpPr>
        <p:spPr>
          <a:xfrm>
            <a:off x="5617029" y="4201297"/>
            <a:ext cx="1166948" cy="276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829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 animBg="1"/>
      <p:bldP spid="15" grpId="0"/>
      <p:bldP spid="16" grpId="0"/>
      <p:bldP spid="17" grpId="0"/>
      <p:bldP spid="18" grpId="0"/>
      <p:bldP spid="19" grpId="0"/>
      <p:bldP spid="21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151</Words>
  <Application>Microsoft Office PowerPoint</Application>
  <PresentationFormat>Custom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Officeova tema</vt:lpstr>
      <vt:lpstr>PASSIVE VOICE 2 </vt:lpstr>
      <vt:lpstr>PAST SIMPLE PASSIVE </vt:lpstr>
      <vt:lpstr>I broke the vase yesterday.</vt:lpstr>
      <vt:lpstr>FUTURE SIMPLE PASSIVE </vt:lpstr>
      <vt:lpstr>He will build a new shopping mall next year.</vt:lpstr>
      <vt:lpstr>PRESENT PERFECT SIMPLE PASSIVE</vt:lpstr>
      <vt:lpstr>Millions of people have seen this show so far.</vt:lpstr>
    </vt:vector>
  </TitlesOfParts>
  <Company>MIZS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Admin</dc:creator>
  <cp:lastModifiedBy>Domaci</cp:lastModifiedBy>
  <cp:revision>17</cp:revision>
  <dcterms:created xsi:type="dcterms:W3CDTF">2020-04-07T20:19:11Z</dcterms:created>
  <dcterms:modified xsi:type="dcterms:W3CDTF">2020-04-14T12:23:10Z</dcterms:modified>
</cp:coreProperties>
</file>