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1" r:id="rId6"/>
    <p:sldId id="263" r:id="rId7"/>
    <p:sldId id="266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25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802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642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5071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685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349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0385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9889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8390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3913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30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9533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PASSIVE VOICE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TRPNI NAČIN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540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uporabljamo </a:t>
            </a:r>
            <a:r>
              <a:rPr lang="sl-SI" dirty="0" err="1" smtClean="0"/>
              <a:t>passive</a:t>
            </a:r>
            <a:r>
              <a:rPr lang="sl-SI" dirty="0" smtClean="0"/>
              <a:t>?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lvl="0" indent="0" fontAlgn="t">
              <a:buNone/>
            </a:pPr>
            <a:r>
              <a:rPr lang="sl-SI" b="1" dirty="0" smtClean="0"/>
              <a:t>1. ko </a:t>
            </a:r>
            <a:r>
              <a:rPr lang="sl-SI" b="1" dirty="0"/>
              <a:t>ne vemo, kdo je vršilec </a:t>
            </a:r>
            <a:r>
              <a:rPr lang="sl-SI" b="1" dirty="0" smtClean="0"/>
              <a:t>dejanja</a:t>
            </a:r>
            <a:endParaRPr lang="sl-SI" dirty="0"/>
          </a:p>
          <a:p>
            <a:pPr fontAlgn="t"/>
            <a:r>
              <a:rPr lang="sl-SI" dirty="0" err="1"/>
              <a:t>These</a:t>
            </a:r>
            <a:r>
              <a:rPr lang="sl-SI" dirty="0"/>
              <a:t> </a:t>
            </a:r>
            <a:r>
              <a:rPr lang="sl-SI" dirty="0" err="1"/>
              <a:t>cave</a:t>
            </a:r>
            <a:r>
              <a:rPr lang="sl-SI" dirty="0"/>
              <a:t> </a:t>
            </a:r>
            <a:r>
              <a:rPr lang="sl-SI" dirty="0" err="1"/>
              <a:t>paintings</a:t>
            </a:r>
            <a:r>
              <a:rPr lang="sl-SI" dirty="0"/>
              <a:t> </a:t>
            </a:r>
            <a:r>
              <a:rPr lang="sl-SI" dirty="0" err="1"/>
              <a:t>were</a:t>
            </a:r>
            <a:r>
              <a:rPr lang="sl-SI" dirty="0"/>
              <a:t> </a:t>
            </a:r>
            <a:r>
              <a:rPr lang="sl-SI" dirty="0" err="1"/>
              <a:t>made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Stone Age</a:t>
            </a:r>
            <a:r>
              <a:rPr lang="sl-SI" dirty="0" smtClean="0"/>
              <a:t>.</a:t>
            </a:r>
            <a:endParaRPr lang="sl-SI" dirty="0"/>
          </a:p>
          <a:p>
            <a:pPr marL="0" lvl="0" indent="0" fontAlgn="t">
              <a:buNone/>
            </a:pPr>
            <a:r>
              <a:rPr lang="sl-SI" b="1" dirty="0" smtClean="0"/>
              <a:t>2. ko </a:t>
            </a:r>
            <a:r>
              <a:rPr lang="sl-SI" b="1" dirty="0"/>
              <a:t>vršilec dejanja ni pomemben oziroma se želimo osredotočiti na dejanje </a:t>
            </a:r>
            <a:r>
              <a:rPr lang="sl-SI" b="1" dirty="0" smtClean="0"/>
              <a:t>samo</a:t>
            </a:r>
            <a:endParaRPr lang="sl-SI" dirty="0"/>
          </a:p>
          <a:p>
            <a:pPr fontAlgn="t"/>
            <a:r>
              <a:rPr lang="sl-SI" dirty="0"/>
              <a:t>I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born</a:t>
            </a:r>
            <a:r>
              <a:rPr lang="sl-SI" dirty="0"/>
              <a:t> in </a:t>
            </a:r>
            <a:r>
              <a:rPr lang="sl-SI" dirty="0" err="1"/>
              <a:t>August</a:t>
            </a:r>
            <a:r>
              <a:rPr lang="sl-SI" dirty="0"/>
              <a:t>. </a:t>
            </a:r>
            <a:endParaRPr lang="sl-SI" dirty="0" smtClean="0"/>
          </a:p>
          <a:p>
            <a:pPr marL="0" lvl="0" indent="0" fontAlgn="t">
              <a:buNone/>
            </a:pPr>
            <a:r>
              <a:rPr lang="sl-SI" b="1" dirty="0" smtClean="0"/>
              <a:t>3. ko </a:t>
            </a:r>
            <a:r>
              <a:rPr lang="sl-SI" b="1" dirty="0"/>
              <a:t>želimo vršilca dejanja iz kakršnega koli razloga </a:t>
            </a:r>
            <a:r>
              <a:rPr lang="sl-SI" b="1" dirty="0" smtClean="0"/>
              <a:t>zamolčati</a:t>
            </a:r>
            <a:endParaRPr lang="sl-SI" dirty="0"/>
          </a:p>
          <a:p>
            <a:pPr fontAlgn="t"/>
            <a:r>
              <a:rPr lang="sl-SI" dirty="0" err="1"/>
              <a:t>You</a:t>
            </a:r>
            <a:r>
              <a:rPr lang="sl-SI" dirty="0"/>
              <a:t> are </a:t>
            </a:r>
            <a:r>
              <a:rPr lang="sl-SI" dirty="0" err="1"/>
              <a:t>fired</a:t>
            </a:r>
            <a:r>
              <a:rPr lang="sl-SI" dirty="0"/>
              <a:t>. </a:t>
            </a:r>
            <a:endParaRPr lang="sl-SI" dirty="0" smtClean="0"/>
          </a:p>
          <a:p>
            <a:pPr fontAlgn="t"/>
            <a:endParaRPr lang="sl-SI" dirty="0"/>
          </a:p>
          <a:p>
            <a:pPr marL="0" indent="0">
              <a:buNone/>
            </a:pPr>
            <a:r>
              <a:rPr lang="sl-SI" b="1" dirty="0" smtClean="0"/>
              <a:t>4. Če želimo povedati kdo nekaj storil, </a:t>
            </a:r>
            <a:r>
              <a:rPr lang="sl-SI" b="1" dirty="0"/>
              <a:t>to storimo s frazo "</a:t>
            </a:r>
            <a:r>
              <a:rPr lang="sl-SI" b="1" i="1" dirty="0" err="1"/>
              <a:t>by</a:t>
            </a:r>
            <a:r>
              <a:rPr lang="sl-SI" b="1" i="1" dirty="0"/>
              <a:t> + vršilec dejanja</a:t>
            </a:r>
            <a:r>
              <a:rPr lang="sl-SI" b="1" dirty="0"/>
              <a:t>", ki nastopa za samim dejanjem</a:t>
            </a:r>
            <a:r>
              <a:rPr lang="sl-SI" b="1" dirty="0" smtClean="0"/>
              <a:t>. </a:t>
            </a:r>
          </a:p>
          <a:p>
            <a:pPr marL="0" indent="0">
              <a:buNone/>
            </a:pP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/>
              <a:t>picture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drawn</a:t>
            </a:r>
            <a:r>
              <a:rPr lang="sl-SI" dirty="0"/>
              <a:t> </a:t>
            </a:r>
            <a:r>
              <a:rPr lang="sl-SI" i="1" dirty="0" err="1"/>
              <a:t>by</a:t>
            </a:r>
            <a:r>
              <a:rPr lang="sl-SI" i="1" dirty="0"/>
              <a:t> Monica</a:t>
            </a:r>
            <a:r>
              <a:rPr lang="sl-SI" dirty="0"/>
              <a:t>.</a:t>
            </a:r>
          </a:p>
          <a:p>
            <a:pPr fontAlgn="t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4985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Passive</a:t>
            </a:r>
            <a:r>
              <a:rPr lang="sl-SI" dirty="0"/>
              <a:t> </a:t>
            </a:r>
            <a:r>
              <a:rPr lang="sl-SI" dirty="0" err="1"/>
              <a:t>voice</a:t>
            </a:r>
            <a:r>
              <a:rPr lang="sl-SI" dirty="0"/>
              <a:t> lahko tvorimo v skoraj katerem koli angleškem času. Pri tvorbi </a:t>
            </a:r>
            <a:r>
              <a:rPr lang="sl-SI" i="1" dirty="0" err="1"/>
              <a:t>passive</a:t>
            </a:r>
            <a:r>
              <a:rPr lang="sl-SI" i="1" dirty="0"/>
              <a:t> </a:t>
            </a:r>
            <a:r>
              <a:rPr lang="sl-SI" i="1" dirty="0" err="1"/>
              <a:t>voica</a:t>
            </a:r>
            <a:r>
              <a:rPr lang="sl-SI" dirty="0"/>
              <a:t> uporabimo:</a:t>
            </a:r>
          </a:p>
          <a:p>
            <a:pPr lvl="0"/>
            <a:endParaRPr lang="sl-SI" i="1" dirty="0" smtClean="0"/>
          </a:p>
          <a:p>
            <a:pPr lvl="0"/>
            <a:r>
              <a:rPr lang="sl-SI" i="1" dirty="0" smtClean="0">
                <a:solidFill>
                  <a:srgbClr val="FF0000"/>
                </a:solidFill>
              </a:rPr>
              <a:t>OSEBEK + GLAGOL BITI (v pravem času) + PAST PARTICIPLE</a:t>
            </a:r>
            <a:endParaRPr lang="sl-SI" i="1" dirty="0">
              <a:solidFill>
                <a:srgbClr val="FF0000"/>
              </a:solidFill>
            </a:endParaRPr>
          </a:p>
          <a:p>
            <a:pPr lvl="0"/>
            <a:endParaRPr lang="sl-SI" i="1" dirty="0" smtClean="0"/>
          </a:p>
          <a:p>
            <a:pPr lvl="0"/>
            <a:r>
              <a:rPr lang="sl-SI" i="1" dirty="0" smtClean="0"/>
              <a:t>Past </a:t>
            </a:r>
            <a:r>
              <a:rPr lang="sl-SI" i="1" dirty="0" err="1"/>
              <a:t>participle</a:t>
            </a:r>
            <a:r>
              <a:rPr lang="sl-SI" dirty="0"/>
              <a:t> pomeni da pravilnemu glagolu dodamo končnico –</a:t>
            </a:r>
            <a:r>
              <a:rPr lang="sl-SI" dirty="0" err="1"/>
              <a:t>ed</a:t>
            </a:r>
            <a:r>
              <a:rPr lang="sl-SI" dirty="0"/>
              <a:t> in nepravilni glagol postavimo v 3.obliko.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653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PRESENT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is/</a:t>
            </a:r>
            <a:r>
              <a:rPr lang="sl-SI" dirty="0" err="1" smtClean="0">
                <a:solidFill>
                  <a:srgbClr val="FF0000"/>
                </a:solidFill>
              </a:rPr>
              <a:t>am</a:t>
            </a:r>
            <a:r>
              <a:rPr lang="sl-SI" dirty="0" smtClean="0">
                <a:solidFill>
                  <a:srgbClr val="FF0000"/>
                </a:solidFill>
              </a:rPr>
              <a:t>/are        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</a:t>
            </a:r>
            <a:r>
              <a:rPr lang="sl-SI" dirty="0" err="1" smtClean="0">
                <a:solidFill>
                  <a:srgbClr val="FF0000"/>
                </a:solidFill>
              </a:rPr>
              <a:t>isn‘t</a:t>
            </a:r>
            <a:r>
              <a:rPr lang="sl-SI" dirty="0" smtClean="0">
                <a:solidFill>
                  <a:srgbClr val="FF0000"/>
                </a:solidFill>
              </a:rPr>
              <a:t>/ </a:t>
            </a:r>
            <a:r>
              <a:rPr lang="sl-SI" dirty="0" err="1" smtClean="0">
                <a:solidFill>
                  <a:srgbClr val="FF0000"/>
                </a:solidFill>
              </a:rPr>
              <a:t>am</a:t>
            </a:r>
            <a:r>
              <a:rPr lang="sl-SI" dirty="0" smtClean="0">
                <a:solidFill>
                  <a:srgbClr val="FF0000"/>
                </a:solidFill>
              </a:rPr>
              <a:t> not/</a:t>
            </a:r>
            <a:r>
              <a:rPr lang="sl-SI" dirty="0" err="1" smtClean="0">
                <a:solidFill>
                  <a:srgbClr val="FF0000"/>
                </a:solidFill>
              </a:rPr>
              <a:t>aren‘t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2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2612"/>
            <a:ext cx="10515600" cy="1325563"/>
          </a:xfrm>
        </p:spPr>
        <p:txBody>
          <a:bodyPr/>
          <a:lstStyle/>
          <a:p>
            <a:r>
              <a:rPr lang="sl-SI" dirty="0" smtClean="0"/>
              <a:t>Mary </a:t>
            </a:r>
            <a:r>
              <a:rPr lang="sl-SI" dirty="0" err="1" smtClean="0"/>
              <a:t>writes</a:t>
            </a:r>
            <a:r>
              <a:rPr lang="sl-SI" dirty="0" smtClean="0"/>
              <a:t> a </a:t>
            </a:r>
            <a:r>
              <a:rPr lang="sl-SI" dirty="0" err="1" smtClean="0"/>
              <a:t>letter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752027"/>
            <a:ext cx="10792968" cy="374021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l-SI" dirty="0" smtClean="0"/>
              <a:t>1. v </a:t>
            </a:r>
            <a:r>
              <a:rPr lang="sl-SI" dirty="0"/>
              <a:t>aktivnem stavku najprej poiščemo predmet (ki je </a:t>
            </a:r>
            <a:r>
              <a:rPr lang="sl-SI" dirty="0" err="1"/>
              <a:t>ponavadi</a:t>
            </a:r>
            <a:r>
              <a:rPr lang="sl-SI" dirty="0"/>
              <a:t> v 3. ali 4. sklonu)</a:t>
            </a:r>
          </a:p>
          <a:p>
            <a:pPr marL="0" lvl="0" indent="0">
              <a:buNone/>
            </a:pPr>
            <a:r>
              <a:rPr lang="sl-SI" dirty="0" smtClean="0"/>
              <a:t>2. predmet </a:t>
            </a:r>
            <a:r>
              <a:rPr lang="sl-SI" dirty="0"/>
              <a:t>aktivnega stavka postavimo na prvo mesto pasivnega stavka (ki zasede mesto osebka)</a:t>
            </a:r>
          </a:p>
          <a:p>
            <a:pPr marL="0" lvl="0" indent="0">
              <a:buNone/>
            </a:pPr>
            <a:r>
              <a:rPr lang="sl-SI" dirty="0" smtClean="0"/>
              <a:t>3. nato </a:t>
            </a:r>
            <a:r>
              <a:rPr lang="sl-SI" dirty="0"/>
              <a:t>uporabimo pomožni glagol BITI, ki ga prilagajamo posameznim slovničnim časom</a:t>
            </a:r>
          </a:p>
          <a:p>
            <a:pPr marL="0" lvl="0" indent="0">
              <a:buNone/>
            </a:pPr>
            <a:r>
              <a:rPr lang="sl-SI" dirty="0" smtClean="0"/>
              <a:t>4. polnopomenski </a:t>
            </a:r>
            <a:r>
              <a:rPr lang="sl-SI" dirty="0"/>
              <a:t>glagol postavimo v 3.obliko nepravilnega glagola ali glagol -ED</a:t>
            </a:r>
          </a:p>
          <a:p>
            <a:pPr marL="0" lvl="0" indent="0">
              <a:buNone/>
            </a:pPr>
            <a:r>
              <a:rPr lang="sl-SI" dirty="0" smtClean="0"/>
              <a:t>5. vse </a:t>
            </a:r>
            <a:r>
              <a:rPr lang="sl-SI" dirty="0"/>
              <a:t>ostalo iz aktivnega stavka prepišemo (krajevni, časovni prislovi…)</a:t>
            </a:r>
          </a:p>
          <a:p>
            <a:pPr marL="0" lvl="0" indent="0">
              <a:buNone/>
            </a:pPr>
            <a:r>
              <a:rPr lang="sl-SI" dirty="0" smtClean="0"/>
              <a:t>6. osebek </a:t>
            </a:r>
            <a:r>
              <a:rPr lang="sl-SI" dirty="0"/>
              <a:t>aktivnega stavka na koncu </a:t>
            </a:r>
            <a:r>
              <a:rPr lang="sl-SI" dirty="0" err="1"/>
              <a:t>ponavadi</a:t>
            </a:r>
            <a:r>
              <a:rPr lang="sl-SI" dirty="0"/>
              <a:t> izpustimo ali pa ga vpeljemo s predlogom </a:t>
            </a:r>
            <a:r>
              <a:rPr lang="sl-SI" i="1" dirty="0" err="1"/>
              <a:t>by</a:t>
            </a:r>
            <a:r>
              <a:rPr lang="sl-SI" dirty="0"/>
              <a:t> </a:t>
            </a:r>
            <a:r>
              <a:rPr lang="sl-SI" dirty="0" smtClean="0"/>
              <a:t>(Mary, </a:t>
            </a:r>
            <a:r>
              <a:rPr lang="sl-SI" i="1" dirty="0" smtClean="0"/>
              <a:t>me</a:t>
            </a:r>
            <a:r>
              <a:rPr lang="sl-SI" i="1" dirty="0"/>
              <a:t>,</a:t>
            </a:r>
            <a:r>
              <a:rPr lang="sl-SI" dirty="0"/>
              <a:t> </a:t>
            </a:r>
            <a:r>
              <a:rPr lang="sl-SI" i="1" dirty="0" err="1"/>
              <a:t>her</a:t>
            </a:r>
            <a:r>
              <a:rPr lang="sl-SI" i="1" dirty="0"/>
              <a:t>, </a:t>
            </a:r>
            <a:r>
              <a:rPr lang="sl-SI" i="1" dirty="0" err="1"/>
              <a:t>him</a:t>
            </a:r>
            <a:r>
              <a:rPr lang="sl-SI" i="1" dirty="0"/>
              <a:t>…</a:t>
            </a:r>
            <a:r>
              <a:rPr lang="sl-SI" dirty="0"/>
              <a:t>)</a:t>
            </a:r>
          </a:p>
          <a:p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188671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A </a:t>
            </a:r>
            <a:r>
              <a:rPr lang="sl-SI" dirty="0" err="1" smtClean="0"/>
              <a:t>letter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052316" y="1325563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written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50464" y="1371600"/>
            <a:ext cx="819912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234684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b</a:t>
            </a:r>
            <a:r>
              <a:rPr lang="sl-SI" dirty="0" err="1" smtClean="0"/>
              <a:t>y</a:t>
            </a:r>
            <a:r>
              <a:rPr lang="sl-SI" dirty="0" smtClean="0"/>
              <a:t> Mary.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3675018" y="644434"/>
            <a:ext cx="182009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>
            <a:stCxn id="9" idx="3"/>
          </p:cNvCxnSpPr>
          <p:nvPr/>
        </p:nvCxnSpPr>
        <p:spPr>
          <a:xfrm flipH="1">
            <a:off x="1933303" y="1265109"/>
            <a:ext cx="2008261" cy="423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2227652" y="1258259"/>
            <a:ext cx="1445624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2638698" y="1371600"/>
            <a:ext cx="2042440" cy="31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64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sl-SI" dirty="0" err="1" smtClean="0"/>
              <a:t>People</a:t>
            </a:r>
            <a:r>
              <a:rPr lang="sl-SI" dirty="0" smtClean="0"/>
              <a:t> </a:t>
            </a:r>
            <a:r>
              <a:rPr lang="sl-SI" dirty="0" err="1" smtClean="0"/>
              <a:t>don‘t</a:t>
            </a:r>
            <a:r>
              <a:rPr lang="sl-SI" dirty="0" smtClean="0"/>
              <a:t> </a:t>
            </a:r>
            <a:r>
              <a:rPr lang="sl-SI" dirty="0" err="1" smtClean="0"/>
              <a:t>read</a:t>
            </a:r>
            <a:r>
              <a:rPr lang="sl-SI" dirty="0" smtClean="0"/>
              <a:t> </a:t>
            </a:r>
            <a:r>
              <a:rPr lang="sl-SI" dirty="0" err="1" smtClean="0"/>
              <a:t>newspapers</a:t>
            </a:r>
            <a:r>
              <a:rPr lang="sl-SI" dirty="0" smtClean="0"/>
              <a:t> </a:t>
            </a:r>
            <a:r>
              <a:rPr lang="sl-SI" dirty="0" err="1" smtClean="0"/>
              <a:t>anymore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52628" y="1325561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Newspapers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6429756" y="1325561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read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4262628" y="1318638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aren‘t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7953756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a</a:t>
            </a:r>
            <a:r>
              <a:rPr lang="sl-SI" dirty="0" err="1" smtClean="0"/>
              <a:t>nymore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4955178" y="345235"/>
            <a:ext cx="290866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0" name="Raven puščični povezovalnik 9"/>
          <p:cNvCxnSpPr/>
          <p:nvPr/>
        </p:nvCxnSpPr>
        <p:spPr>
          <a:xfrm flipH="1">
            <a:off x="1933304" y="1072401"/>
            <a:ext cx="3361507" cy="6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575995" y="962168"/>
            <a:ext cx="2379183" cy="4483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965993" y="1079324"/>
            <a:ext cx="2750711" cy="623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513805" y="2680153"/>
            <a:ext cx="10580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Osebni zaimki iz aktivnih stavkov se spremenijo v predmetne zaimke pasivnih stavkov.</a:t>
            </a:r>
          </a:p>
        </p:txBody>
      </p:sp>
      <p:sp>
        <p:nvSpPr>
          <p:cNvPr id="15" name="Označba mesta vsebine 6"/>
          <p:cNvSpPr>
            <a:spLocks noGrp="1"/>
          </p:cNvSpPr>
          <p:nvPr>
            <p:ph idx="1"/>
          </p:nvPr>
        </p:nvSpPr>
        <p:spPr>
          <a:xfrm>
            <a:off x="1001486" y="1624760"/>
            <a:ext cx="10352314" cy="4552203"/>
          </a:xfrm>
        </p:spPr>
        <p:txBody>
          <a:bodyPr>
            <a:normAutofit fontScale="92500"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I </a:t>
            </a:r>
            <a:r>
              <a:rPr lang="sl-SI" dirty="0" err="1" smtClean="0"/>
              <a:t>cut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grass</a:t>
            </a:r>
            <a:r>
              <a:rPr lang="sl-SI" dirty="0" smtClean="0"/>
              <a:t>. 			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grass</a:t>
            </a:r>
            <a:r>
              <a:rPr lang="sl-SI" dirty="0" smtClean="0"/>
              <a:t> is </a:t>
            </a:r>
            <a:r>
              <a:rPr lang="sl-SI" dirty="0" err="1" smtClean="0"/>
              <a:t>cut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me. </a:t>
            </a:r>
          </a:p>
          <a:p>
            <a:r>
              <a:rPr lang="sl-SI" dirty="0" smtClean="0"/>
              <a:t>John </a:t>
            </a:r>
            <a:r>
              <a:rPr lang="sl-SI" dirty="0" err="1" smtClean="0"/>
              <a:t>calls</a:t>
            </a:r>
            <a:r>
              <a:rPr lang="sl-SI" dirty="0" smtClean="0"/>
              <a:t> </a:t>
            </a:r>
            <a:r>
              <a:rPr lang="sl-SI" dirty="0" err="1" smtClean="0"/>
              <a:t>her</a:t>
            </a:r>
            <a:r>
              <a:rPr lang="sl-SI" dirty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time. 	</a:t>
            </a:r>
            <a:r>
              <a:rPr lang="sl-SI" dirty="0" err="1" smtClean="0"/>
              <a:t>She</a:t>
            </a:r>
            <a:r>
              <a:rPr lang="sl-SI" dirty="0" smtClean="0"/>
              <a:t> is </a:t>
            </a:r>
            <a:r>
              <a:rPr lang="sl-SI" dirty="0" err="1" smtClean="0"/>
              <a:t>called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time </a:t>
            </a:r>
            <a:r>
              <a:rPr lang="sl-SI" dirty="0" err="1" smtClean="0"/>
              <a:t>by</a:t>
            </a:r>
            <a:r>
              <a:rPr lang="sl-SI" dirty="0" smtClean="0"/>
              <a:t> John.</a:t>
            </a:r>
            <a:endParaRPr lang="sl-SI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3287001"/>
              </p:ext>
            </p:extLst>
          </p:nvPr>
        </p:nvGraphicFramePr>
        <p:xfrm>
          <a:off x="8903352" y="2379038"/>
          <a:ext cx="33770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520">
                  <a:extLst>
                    <a:ext uri="{9D8B030D-6E8A-4147-A177-3AD203B41FA5}">
                      <a16:colId xmlns:a16="http://schemas.microsoft.com/office/drawing/2014/main" xmlns="" val="2270131627"/>
                    </a:ext>
                  </a:extLst>
                </a:gridCol>
                <a:gridCol w="1688520">
                  <a:extLst>
                    <a:ext uri="{9D8B030D-6E8A-4147-A177-3AD203B41FA5}">
                      <a16:colId xmlns:a16="http://schemas.microsoft.com/office/drawing/2014/main" xmlns="" val="3999216212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OSEBNI ZAIMEK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PREDMETNI ZAIMEK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96458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0258976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YOU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YOU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837840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HE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HIM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593465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SHE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HER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8233693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IT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IT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1325918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WE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US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732458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THEY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THEM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93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76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 animBg="1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l-SI" dirty="0" smtClean="0"/>
              <a:t>TRPNIK Z DVEMA PREDMETOMA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93776" y="2472050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Some </a:t>
            </a:r>
            <a:r>
              <a:rPr lang="sl-SI" dirty="0" err="1" smtClean="0"/>
              <a:t>money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945189" y="2451884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given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4099369" y="2444961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01193" y="2521283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TO </a:t>
            </a:r>
            <a:r>
              <a:rPr lang="sl-SI" dirty="0" err="1" smtClean="0"/>
              <a:t>him</a:t>
            </a:r>
            <a:endParaRPr lang="sl-SI" dirty="0"/>
          </a:p>
        </p:txBody>
      </p:sp>
      <p:sp>
        <p:nvSpPr>
          <p:cNvPr id="8" name="Označba mesta vsebine 7"/>
          <p:cNvSpPr>
            <a:spLocks noGrp="1"/>
          </p:cNvSpPr>
          <p:nvPr>
            <p:ph idx="1"/>
          </p:nvPr>
        </p:nvSpPr>
        <p:spPr>
          <a:xfrm>
            <a:off x="838200" y="1600484"/>
            <a:ext cx="10515600" cy="928307"/>
          </a:xfrm>
        </p:spPr>
        <p:txBody>
          <a:bodyPr>
            <a:normAutofit/>
          </a:bodyPr>
          <a:lstStyle/>
          <a:p>
            <a:r>
              <a:rPr lang="sl-SI" sz="4400" dirty="0" smtClean="0"/>
              <a:t>I </a:t>
            </a:r>
            <a:r>
              <a:rPr lang="sl-SI" sz="4400" dirty="0" err="1" smtClean="0"/>
              <a:t>give</a:t>
            </a:r>
            <a:r>
              <a:rPr lang="sl-SI" sz="4400" dirty="0" smtClean="0"/>
              <a:t> </a:t>
            </a:r>
            <a:r>
              <a:rPr lang="sl-SI" sz="4400" dirty="0" err="1" smtClean="0"/>
              <a:t>him</a:t>
            </a:r>
            <a:r>
              <a:rPr lang="sl-SI" sz="4400" dirty="0" smtClean="0"/>
              <a:t> some </a:t>
            </a:r>
            <a:r>
              <a:rPr lang="sl-SI" sz="4400" dirty="0" err="1" smtClean="0"/>
              <a:t>money</a:t>
            </a:r>
            <a:r>
              <a:rPr lang="sl-SI" sz="4400" dirty="0" smtClean="0"/>
              <a:t> </a:t>
            </a:r>
            <a:r>
              <a:rPr lang="sl-SI" sz="4400" dirty="0" err="1" smtClean="0"/>
              <a:t>every</a:t>
            </a:r>
            <a:r>
              <a:rPr lang="sl-SI" sz="4400" dirty="0" smtClean="0"/>
              <a:t> </a:t>
            </a:r>
            <a:r>
              <a:rPr lang="sl-SI" sz="4400" dirty="0" err="1" smtClean="0"/>
              <a:t>month</a:t>
            </a:r>
            <a:r>
              <a:rPr lang="sl-SI" sz="4400" dirty="0" smtClean="0"/>
              <a:t>. </a:t>
            </a:r>
            <a:endParaRPr lang="sl-SI" sz="4400" dirty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8338946" y="2500421"/>
            <a:ext cx="3014854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month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493776" y="4181686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He</a:t>
            </a:r>
            <a:endParaRPr lang="sl-SI" dirty="0"/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1592293" y="4181685"/>
            <a:ext cx="1242347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3649884" y="4181683"/>
            <a:ext cx="350539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s</a:t>
            </a:r>
            <a:r>
              <a:rPr lang="sl-SI" dirty="0" smtClean="0"/>
              <a:t>ome </a:t>
            </a:r>
            <a:r>
              <a:rPr lang="sl-SI" dirty="0" err="1" smtClean="0"/>
              <a:t>money</a:t>
            </a:r>
            <a:endParaRPr lang="sl-SI" dirty="0"/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6845617" y="4181683"/>
            <a:ext cx="4020123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month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2230230" y="4181683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given</a:t>
            </a:r>
            <a:endParaRPr lang="sl-SI" dirty="0"/>
          </a:p>
        </p:txBody>
      </p:sp>
      <p:sp>
        <p:nvSpPr>
          <p:cNvPr id="15" name="Elipsa 14"/>
          <p:cNvSpPr/>
          <p:nvPr/>
        </p:nvSpPr>
        <p:spPr>
          <a:xfrm>
            <a:off x="3352581" y="1607424"/>
            <a:ext cx="3148611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lipsa 15"/>
          <p:cNvSpPr/>
          <p:nvPr/>
        </p:nvSpPr>
        <p:spPr>
          <a:xfrm>
            <a:off x="2347450" y="1594291"/>
            <a:ext cx="974379" cy="727166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9677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340</Words>
  <Application>Microsoft Office PowerPoint</Application>
  <PresentationFormat>Custom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Officeova tema</vt:lpstr>
      <vt:lpstr>PASSIVE VOICE</vt:lpstr>
      <vt:lpstr>Kdaj uporabljamo passive? </vt:lpstr>
      <vt:lpstr>Slide 3</vt:lpstr>
      <vt:lpstr>PRESENT SIMPLE PASSIVE </vt:lpstr>
      <vt:lpstr>Mary writes a letter every day. </vt:lpstr>
      <vt:lpstr>People don‘t read newspapers anymore. </vt:lpstr>
      <vt:lpstr>TRPNIK Z DVEMA PREDMETOMA</vt:lpstr>
    </vt:vector>
  </TitlesOfParts>
  <Company>MIZS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Admin</dc:creator>
  <cp:lastModifiedBy>Domaci</cp:lastModifiedBy>
  <cp:revision>11</cp:revision>
  <dcterms:created xsi:type="dcterms:W3CDTF">2020-04-07T20:19:11Z</dcterms:created>
  <dcterms:modified xsi:type="dcterms:W3CDTF">2020-04-14T12:22:24Z</dcterms:modified>
</cp:coreProperties>
</file>