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4" r:id="rId4"/>
    <p:sldId id="285" r:id="rId5"/>
    <p:sldId id="276" r:id="rId6"/>
    <p:sldId id="280" r:id="rId7"/>
    <p:sldId id="277" r:id="rId8"/>
    <p:sldId id="275" r:id="rId9"/>
    <p:sldId id="283" r:id="rId10"/>
    <p:sldId id="262" r:id="rId11"/>
    <p:sldId id="263" r:id="rId12"/>
    <p:sldId id="284" r:id="rId13"/>
    <p:sldId id="258" r:id="rId14"/>
    <p:sldId id="266" r:id="rId15"/>
    <p:sldId id="286" r:id="rId16"/>
    <p:sldId id="264" r:id="rId17"/>
    <p:sldId id="278" r:id="rId18"/>
    <p:sldId id="257" r:id="rId19"/>
    <p:sldId id="260" r:id="rId20"/>
    <p:sldId id="272" r:id="rId21"/>
    <p:sldId id="268" r:id="rId22"/>
    <p:sldId id="267" r:id="rId23"/>
    <p:sldId id="259" r:id="rId24"/>
    <p:sldId id="282" r:id="rId25"/>
    <p:sldId id="270" r:id="rId26"/>
    <p:sldId id="26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3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B50A6-3173-46B0-B210-470AF761B38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4185983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25244-663F-4FFA-BA8B-791DF3F486E3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322457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6085-A02C-49B6-9CC8-064B50765D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158310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615A0-E718-4CC0-87B4-9A8594781B8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25415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AB207-6C5B-4A3F-98D5-5C9FAAE25C8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305035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912E9-22C2-425D-8803-257C3CAFF96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349598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B5426-32F6-49C0-A998-DE47DF67863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408396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F5C94-3463-4BF0-B821-F00182085FA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10106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17E9B-0861-4C6B-AC11-D1067AD46D5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382337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A427-3C3A-4319-8D51-F29C7373618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39184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9AAD9-A603-498B-A8A0-9CA17949D1E3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xmlns="" val="14010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ABE5A6-45E5-4F0F-8424-A682422642DD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8" y="528638"/>
            <a:ext cx="8213725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5029200" y="6324600"/>
            <a:ext cx="3505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1000">
                <a:latin typeface="Comic Sans MS" panose="030F0702030302020204" pitchFamily="66" charset="0"/>
              </a:rPr>
              <a:t>Copyright © 2005 – 2006 MES-English.com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77838" y="704850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152400"/>
            <a:ext cx="792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fire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31800" y="989013"/>
            <a:ext cx="8208963" cy="584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8400" y="219075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ezultat iskanja slik za free clipart hotel"/>
          <p:cNvSpPr>
            <a:spLocks noChangeAspect="1" noChangeArrowheads="1"/>
          </p:cNvSpPr>
          <p:nvPr/>
        </p:nvSpPr>
        <p:spPr bwMode="auto">
          <a:xfrm>
            <a:off x="130175" y="-2795588"/>
            <a:ext cx="5838825" cy="583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>
              <a:latin typeface="Comic Sans MS" panose="030F0702030302020204" pitchFamily="66" charset="0"/>
            </a:endParaRPr>
          </a:p>
        </p:txBody>
      </p:sp>
      <p:pic>
        <p:nvPicPr>
          <p:cNvPr id="15363" name="Picture 4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74750"/>
            <a:ext cx="42291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4"/>
          <a:stretch>
            <a:fillRect/>
          </a:stretch>
        </p:blipFill>
        <p:spPr bwMode="auto">
          <a:xfrm>
            <a:off x="498475" y="1023938"/>
            <a:ext cx="8223250" cy="583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9600" y="23018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11163" y="511175"/>
            <a:ext cx="8208962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29200" y="83820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museum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zultat iskanja slik za free clipart music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762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music shop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64"/>
          <a:stretch>
            <a:fillRect/>
          </a:stretch>
        </p:blipFill>
        <p:spPr bwMode="auto">
          <a:xfrm>
            <a:off x="411163" y="685800"/>
            <a:ext cx="822325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32188" y="161925"/>
            <a:ext cx="1981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park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20483" name="Picture 5" descr="0511-1009-2318-3430_Pet_Shop_Storefront_clipart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95600"/>
            <a:ext cx="3333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66800" y="609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pet shop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14400" y="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playground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4"/>
          <a:stretch>
            <a:fillRect/>
          </a:stretch>
        </p:blipFill>
        <p:spPr bwMode="auto">
          <a:xfrm>
            <a:off x="490538" y="762000"/>
            <a:ext cx="818832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77863" y="2286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police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clipart ba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09600"/>
            <a:ext cx="448627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23018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sl-SI" altLang="sl-SI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aker’s</a:t>
            </a:r>
            <a:endParaRPr lang="en-US" altLang="sl-SI" sz="4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28638" y="277813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post office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"/>
          <a:stretch>
            <a:fillRect/>
          </a:stretch>
        </p:blipFill>
        <p:spPr bwMode="auto">
          <a:xfrm>
            <a:off x="528638" y="1039813"/>
            <a:ext cx="8142287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11163" y="381000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restaurant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06"/>
          <a:stretch>
            <a:fillRect/>
          </a:stretch>
        </p:blipFill>
        <p:spPr bwMode="auto">
          <a:xfrm>
            <a:off x="411163" y="504825"/>
            <a:ext cx="822801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14800" y="1143000"/>
            <a:ext cx="403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school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506413" y="914400"/>
            <a:ext cx="8207375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391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zultat iskanja slik za clipart swimming p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88473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swimming pool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8"/>
          <a:stretch>
            <a:fillRect/>
          </a:stretch>
        </p:blipFill>
        <p:spPr bwMode="auto">
          <a:xfrm>
            <a:off x="457200" y="762000"/>
            <a:ext cx="822960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066800" y="1524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train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5"/>
          <a:stretch>
            <a:fillRect/>
          </a:stretch>
        </p:blipFill>
        <p:spPr bwMode="auto">
          <a:xfrm>
            <a:off x="411163" y="504825"/>
            <a:ext cx="8208962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13716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zoo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bank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80"/>
          <a:stretch>
            <a:fillRect/>
          </a:stretch>
        </p:blipFill>
        <p:spPr bwMode="auto">
          <a:xfrm>
            <a:off x="400050" y="946150"/>
            <a:ext cx="8134350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Rezultat iskanja slik za free clipart bookshop"/>
          <p:cNvSpPr>
            <a:spLocks noChangeAspect="1" noChangeArrowheads="1"/>
          </p:cNvSpPr>
          <p:nvPr/>
        </p:nvSpPr>
        <p:spPr bwMode="auto">
          <a:xfrm>
            <a:off x="130175" y="-1698625"/>
            <a:ext cx="42957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>
              <a:latin typeface="Comic Sans MS" panose="030F0702030302020204" pitchFamily="66" charset="0"/>
            </a:endParaRPr>
          </a:p>
        </p:txBody>
      </p:sp>
      <p:sp>
        <p:nvSpPr>
          <p:cNvPr id="6147" name="AutoShape 4" descr="Rezultat iskanja slik za free clipart bookshop"/>
          <p:cNvSpPr>
            <a:spLocks noChangeAspect="1" noChangeArrowheads="1"/>
          </p:cNvSpPr>
          <p:nvPr/>
        </p:nvSpPr>
        <p:spPr bwMode="auto">
          <a:xfrm>
            <a:off x="282575" y="-1546225"/>
            <a:ext cx="429577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000">
              <a:latin typeface="Comic Sans MS" panose="030F0702030302020204" pitchFamily="66" charset="0"/>
            </a:endParaRPr>
          </a:p>
        </p:txBody>
      </p:sp>
      <p:pic>
        <p:nvPicPr>
          <p:cNvPr id="6148" name="Picture 6" descr="Rezultat iskanja slik za free clipart book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050" y="1752600"/>
            <a:ext cx="40386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bookshop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7172" name="Picture 5" descr="free-bus-stop-flash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436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bus</a:t>
            </a:r>
            <a:r>
              <a:rPr lang="en-US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station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zultat iskanja slik za clipart 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58140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230188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castle 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10243" name="Picture 5" descr="free-church-flash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010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066800" y="6096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church 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08000" y="228600"/>
            <a:ext cx="800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cinema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58"/>
          <a:stretch>
            <a:fillRect/>
          </a:stretch>
        </p:blipFill>
        <p:spPr bwMode="auto">
          <a:xfrm>
            <a:off x="381000" y="838200"/>
            <a:ext cx="8128000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zultat iskanja slik za free clipart clothes 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76413"/>
            <a:ext cx="41354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441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4400">
                <a:solidFill>
                  <a:srgbClr val="FF0000"/>
                </a:solidFill>
                <a:latin typeface="Comic Sans MS" panose="030F0702030302020204" pitchFamily="66" charset="0"/>
              </a:rPr>
              <a:t> clothes shop</a:t>
            </a:r>
            <a:endParaRPr lang="en-US" altLang="sl-SI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51</Words>
  <Application>Microsoft Office PowerPoint</Application>
  <PresentationFormat>On-screen Show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15</cp:revision>
  <dcterms:created xsi:type="dcterms:W3CDTF">2006-09-12T16:12:03Z</dcterms:created>
  <dcterms:modified xsi:type="dcterms:W3CDTF">2020-03-27T12:31:18Z</dcterms:modified>
</cp:coreProperties>
</file>